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0" r:id="rId4"/>
    <p:sldId id="267" r:id="rId5"/>
    <p:sldId id="268" r:id="rId6"/>
    <p:sldId id="273" r:id="rId7"/>
    <p:sldId id="274" r:id="rId8"/>
    <p:sldId id="280" r:id="rId9"/>
    <p:sldId id="288" r:id="rId10"/>
    <p:sldId id="269" r:id="rId11"/>
    <p:sldId id="275" r:id="rId12"/>
    <p:sldId id="276" r:id="rId13"/>
    <p:sldId id="289" r:id="rId14"/>
    <p:sldId id="277" r:id="rId15"/>
    <p:sldId id="279" r:id="rId16"/>
    <p:sldId id="290" r:id="rId17"/>
    <p:sldId id="281" r:id="rId18"/>
    <p:sldId id="282" r:id="rId19"/>
    <p:sldId id="283" r:id="rId20"/>
    <p:sldId id="291" r:id="rId21"/>
    <p:sldId id="292" r:id="rId22"/>
    <p:sldId id="293" r:id="rId23"/>
    <p:sldId id="294" r:id="rId24"/>
    <p:sldId id="295" r:id="rId25"/>
    <p:sldId id="296" r:id="rId26"/>
    <p:sldId id="284" r:id="rId27"/>
    <p:sldId id="285" r:id="rId28"/>
    <p:sldId id="286" r:id="rId29"/>
    <p:sldId id="287" r:id="rId30"/>
    <p:sldId id="297" r:id="rId31"/>
    <p:sldId id="298" r:id="rId32"/>
    <p:sldId id="299" r:id="rId33"/>
    <p:sldId id="300" r:id="rId34"/>
    <p:sldId id="301" r:id="rId35"/>
    <p:sldId id="302" r:id="rId36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37"/>
    </p:embeddedFont>
    <p:embeddedFont>
      <p:font typeface="메이플스토리" panose="020B0600000101010101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334" y="1809439"/>
            <a:ext cx="11853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Dots Game World</a:t>
            </a:r>
            <a:endParaRPr lang="ko-KR" altLang="en-US" sz="7200" dirty="0">
              <a:ln>
                <a:solidFill>
                  <a:schemeClr val="tx1">
                    <a:alpha val="50000"/>
                  </a:schemeClr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19" y="4516583"/>
            <a:ext cx="3067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20135330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안 민영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20135331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 영관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20135344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 승헌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Stat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Total Game Score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Weekly Game Score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Playing Time Average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Score Average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7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14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Stat Depth1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 Depth1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Total Score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Avoid Total Score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Snake Total Score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Flappy Total Score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2478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Stat Depth2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 Depth2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Total Best Score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Weekly Best Score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3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994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85" y="1633519"/>
            <a:ext cx="4134066" cy="39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9" y="1633519"/>
            <a:ext cx="3489081" cy="39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68719" y="5593519"/>
            <a:ext cx="348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전체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총점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7184" y="5593519"/>
            <a:ext cx="4134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주간 총점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79875" y="2170706"/>
            <a:ext cx="3228229" cy="333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54131" y="2130950"/>
            <a:ext cx="3878911" cy="333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3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Stat Depth1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 Depth1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Average Game Score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Avoid Average Game Score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Snake Average Game Score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Flappy Average Game Score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272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Stat Depth1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 Depth1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Average Playing Time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Avoid Average Playing Time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Snake Average Playing Time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Flappy Average Playing Time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331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10" y="1807109"/>
            <a:ext cx="5215814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0" y="1807109"/>
            <a:ext cx="5006897" cy="360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8719" y="5593519"/>
            <a:ext cx="348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평균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점수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7184" y="5593519"/>
            <a:ext cx="4134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평균 시간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6306" y="2449002"/>
            <a:ext cx="4699221" cy="214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53199" y="2417197"/>
            <a:ext cx="4928484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8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Forum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Forum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등록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수정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삭제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검색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8281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Forum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Forum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확인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7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192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Forum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Forum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검색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3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08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1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프로그램 소개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165309" y="1608327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미니 게임 천국</a:t>
            </a:r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단위 </a:t>
            </a:r>
            <a:r>
              <a:rPr lang="en-US" altLang="ko-KR" sz="16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점</a:t>
            </a:r>
            <a:r>
              <a:rPr lang="en-US" altLang="ko-KR" sz="16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)</a:t>
            </a:r>
            <a:r>
              <a:rPr lang="en-US" altLang="ko-KR" sz="2400" dirty="0">
                <a:ln>
                  <a:solidFill>
                    <a:srgbClr val="8EBAE2">
                      <a:alpha val="50000"/>
                    </a:srgbClr>
                  </a:solidFill>
                </a:ln>
                <a:solidFill>
                  <a:srgbClr val="8EBAE2"/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ln>
                <a:solidFill>
                  <a:srgbClr val="8EBAE2">
                    <a:alpha val="50000"/>
                  </a:srgbClr>
                </a:solidFill>
              </a:ln>
              <a:solidFill>
                <a:srgbClr val="8EBAE2"/>
              </a:solidFill>
              <a:latin typeface="+mj-ea"/>
              <a:ea typeface="+mj-ea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195454" y="2063631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게임마다 점수를 내고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게임 별 주간</a:t>
            </a:r>
            <a:r>
              <a:rPr lang="en-US" altLang="ko-KR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전체 순위를 제공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165309" y="4974337"/>
            <a:ext cx="4984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랭킹시스템으로 서로 경쟁하며 더 사용성을 이끌어 낼 수 있도록 설계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>
            <a:off x="6265174" y="4862906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6265174" y="2639528"/>
            <a:ext cx="50238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7601148" y="2825324"/>
            <a:ext cx="1385764" cy="2864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601148" y="3352125"/>
            <a:ext cx="1045508" cy="2864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601147" y="3878926"/>
            <a:ext cx="902247" cy="2864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601148" y="4405727"/>
            <a:ext cx="1217322" cy="2864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309932" y="2814650"/>
            <a:ext cx="1082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Brick Break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309932" y="3338997"/>
            <a:ext cx="1211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Avoid Planet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309932" y="3863344"/>
            <a:ext cx="1009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Snake Life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6309932" y="4387691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Flappy Brick</a:t>
            </a:r>
            <a:endParaRPr lang="ko-KR" altLang="en-US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8504088" y="2790184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8263217" y="334368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70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8118977" y="387674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60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438894" y="439505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90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79900" y="5350717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50000"/>
                      <a:lumOff val="50000"/>
                      <a:alpha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미니 게임 천국</a:t>
            </a:r>
            <a:endParaRPr lang="en-US" altLang="ko-KR" sz="1200" dirty="0"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1" name="그림 150" descr="Board, games &lt;strong&gt;icon&lt;/strong&gt; | &lt;strong&gt;Icon&lt;/strong&gt; search engin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78" y="2042937"/>
            <a:ext cx="3176022" cy="31760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8625" y="5598235"/>
            <a:ext cx="37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게시물 가져오기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4" y="1645360"/>
            <a:ext cx="3714750" cy="39528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25616" y="1918252"/>
            <a:ext cx="3099685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2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36" y="1608327"/>
            <a:ext cx="4733925" cy="4295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8623" y="5919616"/>
            <a:ext cx="37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게시판 출력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040586" y="2218379"/>
            <a:ext cx="4220819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7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59" y="1800225"/>
            <a:ext cx="4867275" cy="3257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2359" y="5057775"/>
            <a:ext cx="4867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등록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61073" y="2234281"/>
            <a:ext cx="4507066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64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2679" y="5182541"/>
            <a:ext cx="404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게시판 로그인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79" y="1675458"/>
            <a:ext cx="4046634" cy="350708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382492" y="2130914"/>
            <a:ext cx="3505202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0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91" y="1933805"/>
            <a:ext cx="4303809" cy="34770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4092" y="5410830"/>
            <a:ext cx="429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삭제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95028" y="2448966"/>
            <a:ext cx="3298468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3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34" y="1916679"/>
            <a:ext cx="5362575" cy="36766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9534" y="5601342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게시글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수정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14582" y="2337648"/>
            <a:ext cx="4904632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47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Admin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Admin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Login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0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612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Admin Main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Admin Main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Data Management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Dummy Data Create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Statistics of Age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9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Admin Statistics of 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Admin Main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Statistics of Age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653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Admin Statistics of 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Admin Main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Statistics of Age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1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Dummy Data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6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Main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Main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List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Stat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Forum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98849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Admin Page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9534" y="5601342"/>
            <a:ext cx="536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로그인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02" y="1684920"/>
            <a:ext cx="4797038" cy="391642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040585" y="2210427"/>
            <a:ext cx="4085648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52012" y="3420350"/>
            <a:ext cx="3678805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8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7688" y="4142344"/>
            <a:ext cx="4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게임스코어 초기화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7" y="2986138"/>
            <a:ext cx="4676400" cy="8762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53158" y="3266095"/>
            <a:ext cx="2463582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43" y="2995612"/>
            <a:ext cx="4676775" cy="8667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69321" y="3251517"/>
            <a:ext cx="4406846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57818" y="4142343"/>
            <a:ext cx="463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더미데이터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삭제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857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43" y="2997559"/>
            <a:ext cx="4676775" cy="9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8" y="2997559"/>
            <a:ext cx="4651206" cy="900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7688" y="4142344"/>
            <a:ext cx="46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기본나이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삭제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5451" y="3266095"/>
            <a:ext cx="3358597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69321" y="3251517"/>
            <a:ext cx="2212286" cy="206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57818" y="4142343"/>
            <a:ext cx="463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게시판 초기화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99325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575" y="4214023"/>
            <a:ext cx="540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더미 데이터 생성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21" y="3077520"/>
            <a:ext cx="5400000" cy="702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6" y="2643977"/>
            <a:ext cx="5400000" cy="1570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8120" y="4214023"/>
            <a:ext cx="540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게시판 번호 선택 삭제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47642" y="3480780"/>
            <a:ext cx="3620991" cy="598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6200" y="3414916"/>
            <a:ext cx="2792730" cy="155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5998" y="5999803"/>
            <a:ext cx="540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[ </a:t>
            </a:r>
            <a:r>
              <a:rPr lang="ko-KR" alt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나이대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별 평균점수 출력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03" y="1080639"/>
            <a:ext cx="3162793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3" y="809626"/>
            <a:ext cx="135468" cy="7408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1" y="950324"/>
            <a:ext cx="485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참고 문헌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A0490-3C6F-4368-99B2-4D8ECF59D2A2}"/>
              </a:ext>
            </a:extLst>
          </p:cNvPr>
          <p:cNvSpPr txBox="1"/>
          <p:nvPr/>
        </p:nvSpPr>
        <p:spPr>
          <a:xfrm>
            <a:off x="1668408" y="1724120"/>
            <a:ext cx="89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황기태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(2017), 『HTML5+CSS3+Javascript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웹프로그래밍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』,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생능출판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B12D4-4D9B-4F56-8FC6-D9A3E0C7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6" y="1665733"/>
            <a:ext cx="770533" cy="520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DB7BC-4C12-4ADD-B2B0-253077537050}"/>
              </a:ext>
            </a:extLst>
          </p:cNvPr>
          <p:cNvSpPr txBox="1"/>
          <p:nvPr/>
        </p:nvSpPr>
        <p:spPr>
          <a:xfrm>
            <a:off x="1662058" y="2566666"/>
            <a:ext cx="8920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강환수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강환일 저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(2009), 『Perfect JSP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웹프로그래밍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』,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인피니티북스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410BD3-CC73-405E-8C7B-F2A9D0B1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6" y="2505110"/>
            <a:ext cx="770533" cy="520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3AFA5D-4E6C-4255-880F-FC52C3112F95}"/>
              </a:ext>
            </a:extLst>
          </p:cNvPr>
          <p:cNvSpPr txBox="1"/>
          <p:nvPr/>
        </p:nvSpPr>
        <p:spPr>
          <a:xfrm>
            <a:off x="1668408" y="3394087"/>
            <a:ext cx="891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성윤정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(2013), 『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실전미션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MS SQL Server 2012』,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인피니티북스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9C2874-8589-4B5A-938C-46E86754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6" y="3334661"/>
            <a:ext cx="770533" cy="520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C163C-A4B4-4920-8B25-B5E9AF0B97D4}"/>
              </a:ext>
            </a:extLst>
          </p:cNvPr>
          <p:cNvSpPr txBox="1"/>
          <p:nvPr/>
        </p:nvSpPr>
        <p:spPr>
          <a:xfrm>
            <a:off x="1668408" y="4234666"/>
            <a:ext cx="8913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chart, ‘https://developers.google.com/chart’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95562C-FBC1-4E50-A938-DF5B321BA1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6" y="4187287"/>
            <a:ext cx="770533" cy="520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5E50EA-8E5C-402B-9EDC-A66BA3C30985}"/>
              </a:ext>
            </a:extLst>
          </p:cNvPr>
          <p:cNvSpPr txBox="1"/>
          <p:nvPr/>
        </p:nvSpPr>
        <p:spPr>
          <a:xfrm>
            <a:off x="1662058" y="5060842"/>
            <a:ext cx="892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Codepen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‘https://codepen.io’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B14596B-5485-4123-B35E-AB21A6BD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6" y="5033471"/>
            <a:ext cx="770533" cy="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List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List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Break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Avoid Planet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Snake Life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Flappy Brick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" y="1986863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481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Break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Start Button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Help Button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" y="1987716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107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Break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Start Button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Help Button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" y="1987716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932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Game1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Brick Break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Start Button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Help Button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" y="1986863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816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Game Over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16072" y="2347118"/>
            <a:ext cx="470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Game Over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10312" y="3265288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Score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206901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8203963" y="3973519"/>
            <a:ext cx="351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Playing Time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3891503"/>
            <a:ext cx="733063" cy="494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3962" y="4664247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ID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4585602"/>
            <a:ext cx="733063" cy="4948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10312" y="5353699"/>
            <a:ext cx="350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Age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00" y="5275567"/>
            <a:ext cx="733063" cy="4948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3" y="1988347"/>
            <a:ext cx="6912000" cy="432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100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개발 내용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+mj-ea"/>
                <a:ea typeface="+mj-ea"/>
              </a:rPr>
              <a:t>- Query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33" y="1882797"/>
            <a:ext cx="6911133" cy="3478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9333" y="5636171"/>
            <a:ext cx="1185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게임 오버 후 점수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시간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이름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/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나이 등을 데이터베이스로 전송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77155" y="2401821"/>
            <a:ext cx="6273579" cy="182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8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576</Words>
  <Application>Microsoft Office PowerPoint</Application>
  <PresentationFormat>와이드스크린</PresentationFormat>
  <Paragraphs>175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휴먼둥근헤드라인</vt:lpstr>
      <vt:lpstr>메이플스토리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Sindong</cp:lastModifiedBy>
  <cp:revision>46</cp:revision>
  <dcterms:created xsi:type="dcterms:W3CDTF">2016-03-30T05:53:39Z</dcterms:created>
  <dcterms:modified xsi:type="dcterms:W3CDTF">2019-04-26T00:16:17Z</dcterms:modified>
</cp:coreProperties>
</file>